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332" r:id="rId7"/>
    <p:sldId id="333" r:id="rId8"/>
    <p:sldId id="334" r:id="rId9"/>
    <p:sldId id="335" r:id="rId10"/>
    <p:sldId id="339" r:id="rId11"/>
    <p:sldId id="336" r:id="rId12"/>
    <p:sldId id="337" r:id="rId13"/>
    <p:sldId id="307" r:id="rId14"/>
    <p:sldId id="308" r:id="rId15"/>
    <p:sldId id="309" r:id="rId16"/>
    <p:sldId id="317" r:id="rId17"/>
    <p:sldId id="318" r:id="rId18"/>
    <p:sldId id="322" r:id="rId19"/>
    <p:sldId id="319" r:id="rId20"/>
    <p:sldId id="320" r:id="rId21"/>
    <p:sldId id="321" r:id="rId22"/>
    <p:sldId id="323" r:id="rId23"/>
    <p:sldId id="324" r:id="rId24"/>
    <p:sldId id="304" r:id="rId25"/>
    <p:sldId id="315" r:id="rId26"/>
    <p:sldId id="316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49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0"/>
    <p:restoredTop sz="86698" autoAdjust="0"/>
  </p:normalViewPr>
  <p:slideViewPr>
    <p:cSldViewPr>
      <p:cViewPr varScale="1">
        <p:scale>
          <a:sx n="83" d="100"/>
          <a:sy n="83" d="100"/>
        </p:scale>
        <p:origin x="217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3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unity.com/tutorial/introduction-to-sprite-animations?language=e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unity.com/project/re-targeting-and-re-using-animation?language=e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unity.com/tutorial/animator-controllers-2019-3?language=e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unity.com/tutorial/creating-keyframed-animation-in-timeline-2019-3?language=e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unity3d.com/2021.2/Documentation/Manual/AnimationSection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动画系统：三个核心</a:t>
            </a:r>
            <a:endParaRPr lang="en-US" altLang="zh-CN" dirty="0"/>
          </a:p>
          <a:p>
            <a:pPr lvl="1"/>
            <a:r>
              <a:rPr lang="en-US" altLang="zh-CN" dirty="0"/>
              <a:t>Animator</a:t>
            </a:r>
            <a:r>
              <a:rPr lang="zh-CN" altLang="en-US" dirty="0"/>
              <a:t>组件</a:t>
            </a:r>
            <a:endParaRPr lang="en-US" altLang="zh-CN" dirty="0"/>
          </a:p>
          <a:p>
            <a:pPr lvl="2"/>
            <a:r>
              <a:rPr lang="zh-CN" altLang="en-US" dirty="0"/>
              <a:t>添加到需要设置动画的</a:t>
            </a:r>
            <a:r>
              <a:rPr lang="en-US" altLang="zh-CN" dirty="0" err="1"/>
              <a:t>GameObject</a:t>
            </a:r>
            <a:endParaRPr lang="en-US" altLang="zh-CN" dirty="0"/>
          </a:p>
          <a:p>
            <a:pPr lvl="2"/>
            <a:r>
              <a:rPr lang="zh-CN" altLang="en-US" dirty="0"/>
              <a:t>直接选中物体利用</a:t>
            </a:r>
            <a:r>
              <a:rPr lang="en-US" altLang="zh-CN" dirty="0"/>
              <a:t>Animation</a:t>
            </a:r>
            <a:r>
              <a:rPr lang="zh-CN" altLang="en-US" dirty="0"/>
              <a:t>编辑器创建后会自动添加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3BCDA7-2F96-E14C-AB3E-6B838080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4749289" cy="26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2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动画系统：三个核心</a:t>
            </a:r>
            <a:endParaRPr lang="en-US" altLang="zh-CN" dirty="0"/>
          </a:p>
          <a:p>
            <a:pPr lvl="1"/>
            <a:r>
              <a:rPr lang="en-US" altLang="zh-CN" dirty="0"/>
              <a:t>Animation Controller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（后面具体介绍）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/>
              <a:t>随着游戏环境的变化让游戏对象在不同的动画状态之间进行切换</a:t>
            </a:r>
            <a:endParaRPr lang="en-US" altLang="zh-CN" dirty="0"/>
          </a:p>
          <a:p>
            <a:pPr lvl="3"/>
            <a:r>
              <a:rPr lang="zh-CN" altLang="en-US" dirty="0"/>
              <a:t>允许开发者设置角色和动画对象的动画</a:t>
            </a:r>
            <a:endParaRPr lang="en-US" altLang="zh-CN" dirty="0"/>
          </a:p>
          <a:p>
            <a:pPr lvl="3"/>
            <a:r>
              <a:rPr lang="zh-CN" altLang="en-US" dirty="0"/>
              <a:t>通过</a:t>
            </a:r>
            <a:r>
              <a:rPr lang="en-US" altLang="zh-CN" dirty="0"/>
              <a:t>State Machine</a:t>
            </a:r>
            <a:r>
              <a:rPr lang="zh-CN" altLang="en-US" dirty="0"/>
              <a:t>管理动画片段</a:t>
            </a:r>
            <a:endParaRPr lang="en-US" altLang="zh-CN" dirty="0"/>
          </a:p>
          <a:p>
            <a:pPr lvl="3"/>
            <a:r>
              <a:rPr lang="zh-CN" altLang="en-US" dirty="0"/>
              <a:t>必须在</a:t>
            </a:r>
            <a:r>
              <a:rPr lang="en-US" altLang="zh-CN" dirty="0"/>
              <a:t>Unity</a:t>
            </a:r>
            <a:r>
              <a:rPr lang="zh-CN" altLang="en-US" dirty="0"/>
              <a:t>内部创建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Animator</a:t>
            </a:r>
            <a:r>
              <a:rPr lang="zh-CN" altLang="en-US" dirty="0"/>
              <a:t>视图中创建、浏览和修改</a:t>
            </a:r>
            <a:r>
              <a:rPr lang="en-US" altLang="zh-CN" dirty="0"/>
              <a:t>Animator Controller</a:t>
            </a:r>
            <a:r>
              <a:rPr lang="zh-CN" altLang="en-US" dirty="0"/>
              <a:t>的结构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A0CE1C-128B-41A6-AA8E-E6FFB131F17E}"/>
              </a:ext>
            </a:extLst>
          </p:cNvPr>
          <p:cNvSpPr txBox="1"/>
          <p:nvPr/>
        </p:nvSpPr>
        <p:spPr>
          <a:xfrm>
            <a:off x="6732240" y="1301532"/>
            <a:ext cx="2390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Project</a:t>
            </a:r>
            <a:r>
              <a:rPr lang="zh-CN" altLang="en-US" sz="1600" dirty="0"/>
              <a:t>视图</a:t>
            </a:r>
            <a:endParaRPr lang="en-US" altLang="zh-CN" sz="1600" dirty="0"/>
          </a:p>
          <a:p>
            <a:pPr algn="ctr"/>
            <a:r>
              <a:rPr lang="en-US" altLang="zh-CN" sz="1600" dirty="0"/>
              <a:t>Animation Controller</a:t>
            </a:r>
            <a:r>
              <a:rPr lang="zh-CN" altLang="en-US" sz="1600" dirty="0"/>
              <a:t>资源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62EDD5-1B2A-6142-A00B-F5D18906A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85" y="158532"/>
            <a:ext cx="959689" cy="1143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B59C68-2CF4-CD4F-94D0-0307AFD9E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77072"/>
            <a:ext cx="7867777" cy="26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</a:t>
            </a:r>
            <a:r>
              <a:rPr lang="en-US" altLang="zh-CN" dirty="0"/>
              <a:t>Blend</a:t>
            </a:r>
            <a:r>
              <a:rPr lang="zh-CN" altLang="en-US" dirty="0"/>
              <a:t> </a:t>
            </a:r>
            <a:r>
              <a:rPr lang="en-US" altLang="zh-CN" dirty="0"/>
              <a:t>Trees</a:t>
            </a:r>
          </a:p>
          <a:p>
            <a:pPr lvl="1"/>
            <a:r>
              <a:rPr lang="en-US" altLang="zh-CN" dirty="0"/>
              <a:t>Blend Trees</a:t>
            </a:r>
          </a:p>
          <a:p>
            <a:pPr lvl="2"/>
            <a:r>
              <a:rPr lang="zh-CN" altLang="en-US" dirty="0"/>
              <a:t>在某些情况下，为了让角色的动作更为自然、需要将角色的不同动画混合在一起，比如可以根据角色的速度将行走和奔跑动画混合在一起</a:t>
            </a:r>
            <a:endParaRPr lang="en-US" altLang="zh-CN" dirty="0"/>
          </a:p>
          <a:p>
            <a:pPr lvl="2"/>
            <a:r>
              <a:rPr lang="en-US" altLang="zh-CN" dirty="0"/>
              <a:t>Transitions</a:t>
            </a:r>
            <a:r>
              <a:rPr lang="zh-CN" altLang="en-US" dirty="0"/>
              <a:t>为状态机的一部分，用于在指定的时间范围内从某个动画状态切换到另外一个动画状态</a:t>
            </a:r>
            <a:endParaRPr lang="en-US" altLang="zh-CN" dirty="0"/>
          </a:p>
          <a:p>
            <a:pPr lvl="2"/>
            <a:r>
              <a:rPr lang="en-US" altLang="zh-CN" dirty="0"/>
              <a:t>Blend Trees</a:t>
            </a:r>
            <a:r>
              <a:rPr lang="zh-CN" altLang="en-US" dirty="0"/>
              <a:t>则用于将多种不同的动画混合在一起，从而形成一种更为自然的效果，每种动画都会对最终效果产生影响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https://learn.unity.com/tutorial/introduction-to-sprite-animations?language=en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764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动画编辑器：</a:t>
            </a:r>
            <a:r>
              <a:rPr lang="en-US" altLang="zh-CN" dirty="0"/>
              <a:t>Unity</a:t>
            </a:r>
            <a:r>
              <a:rPr lang="zh-CN" altLang="en-US" dirty="0"/>
              <a:t>内创建动画</a:t>
            </a:r>
            <a:endParaRPr lang="en-US" altLang="zh-CN" dirty="0"/>
          </a:p>
          <a:p>
            <a:pPr lvl="1"/>
            <a:r>
              <a:rPr lang="zh-CN" altLang="en-US" dirty="0"/>
              <a:t>编辑器面板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中提前选择一个游戏对象</a:t>
            </a:r>
            <a:endParaRPr lang="en-US" altLang="zh-CN" dirty="0"/>
          </a:p>
          <a:p>
            <a:pPr lvl="2"/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Animation</a:t>
            </a:r>
          </a:p>
          <a:p>
            <a:pPr lvl="2"/>
            <a:r>
              <a:rPr lang="zh-CN" altLang="en-US" dirty="0"/>
              <a:t>提前添加</a:t>
            </a:r>
            <a:r>
              <a:rPr lang="en-US" altLang="zh-CN" dirty="0"/>
              <a:t>Animator</a:t>
            </a:r>
            <a:r>
              <a:rPr lang="zh-CN" altLang="en-US" dirty="0"/>
              <a:t>组件，或自动创建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CAACBA-B407-B740-8AD5-14AB5CC55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4" y="3068960"/>
            <a:ext cx="7561092" cy="36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3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动画编辑器：</a:t>
            </a:r>
            <a:r>
              <a:rPr lang="en-US" altLang="zh-CN" dirty="0"/>
              <a:t>Unity</a:t>
            </a:r>
            <a:r>
              <a:rPr lang="zh-CN" altLang="en-US" dirty="0"/>
              <a:t>内创建动画</a:t>
            </a:r>
            <a:endParaRPr lang="en-US" altLang="zh-CN" dirty="0"/>
          </a:p>
          <a:p>
            <a:pPr lvl="1"/>
            <a:r>
              <a:rPr lang="zh-CN" altLang="en-US" dirty="0"/>
              <a:t>编辑器面板：调整参数，添加关键帧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31A410-5918-9547-A297-B64CFA632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8" y="2492896"/>
            <a:ext cx="882357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2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导入类动画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Maya/3dsMax</a:t>
            </a:r>
            <a:r>
              <a:rPr lang="zh-CN" altLang="en-US" dirty="0"/>
              <a:t>做好的模型和动画</a:t>
            </a:r>
            <a:r>
              <a:rPr lang="en-US" altLang="zh-CN" dirty="0"/>
              <a:t>FBX</a:t>
            </a:r>
            <a:r>
              <a:rPr lang="zh-CN" altLang="en-US" dirty="0"/>
              <a:t>文件导入</a:t>
            </a:r>
            <a:r>
              <a:rPr lang="en-US" altLang="zh-CN" dirty="0"/>
              <a:t>Unity</a:t>
            </a:r>
          </a:p>
          <a:p>
            <a:pPr lvl="1"/>
            <a:r>
              <a:rPr lang="zh-CN" altLang="en-US" dirty="0"/>
              <a:t>分为三种模式</a:t>
            </a:r>
            <a:endParaRPr lang="en-US" altLang="zh-CN" dirty="0"/>
          </a:p>
          <a:p>
            <a:pPr lvl="2"/>
            <a:r>
              <a:rPr lang="zh-CN" altLang="en-US" dirty="0"/>
              <a:t>人形重定向动画（</a:t>
            </a:r>
            <a:r>
              <a:rPr lang="en-US" altLang="zh-CN" dirty="0"/>
              <a:t>Humanoid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支持多个不同的人物模型共用一份骨骼</a:t>
            </a:r>
            <a:endParaRPr lang="en-US" altLang="zh-CN" dirty="0"/>
          </a:p>
          <a:p>
            <a:pPr lvl="3"/>
            <a:r>
              <a:rPr lang="zh-CN" altLang="en-US" dirty="0"/>
              <a:t>大量减少内存和包体大小，但只支持人形动画</a:t>
            </a:r>
            <a:endParaRPr lang="en-US" altLang="zh-CN" dirty="0"/>
          </a:p>
          <a:p>
            <a:pPr lvl="2"/>
            <a:r>
              <a:rPr lang="zh-CN" altLang="en-US" dirty="0"/>
              <a:t>通用动画（</a:t>
            </a:r>
            <a:r>
              <a:rPr lang="en-US" altLang="zh-CN" dirty="0"/>
              <a:t>Generic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不支持重定向动画，即不支持复用</a:t>
            </a:r>
            <a:endParaRPr lang="en-US" altLang="zh-CN" dirty="0"/>
          </a:p>
          <a:p>
            <a:pPr lvl="2"/>
            <a:r>
              <a:rPr lang="zh-CN" altLang="en-US" dirty="0"/>
              <a:t>老版动画（</a:t>
            </a:r>
            <a:r>
              <a:rPr lang="en-US" altLang="zh-CN" dirty="0"/>
              <a:t>Legacy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Unity</a:t>
            </a:r>
            <a:r>
              <a:rPr lang="zh-CN" altLang="en-US" dirty="0"/>
              <a:t>最早的动画系统，提供最原始接口，开发者自行处理</a:t>
            </a:r>
            <a:endParaRPr lang="en-US" altLang="zh-CN" dirty="0"/>
          </a:p>
          <a:p>
            <a:pPr lvl="3"/>
            <a:r>
              <a:rPr lang="zh-CN" altLang="en-US" dirty="0"/>
              <a:t>优点是开发灵活，缺点是已经停更且效率低，建议放弃</a:t>
            </a:r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https://learn.unity.com/project/re-targeting-and-re-using-animation?language=en</a:t>
            </a:r>
            <a:endParaRPr lang="en-US" altLang="zh-CN" dirty="0"/>
          </a:p>
          <a:p>
            <a:pPr marL="868680" lvl="3" indent="0">
              <a:buNone/>
            </a:pPr>
            <a:endParaRPr lang="en-US" altLang="zh-CN" dirty="0"/>
          </a:p>
          <a:p>
            <a:pPr lvl="3"/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93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基本原理是状态机</a:t>
            </a:r>
            <a:endParaRPr lang="en-US" altLang="zh-CN" dirty="0"/>
          </a:p>
          <a:p>
            <a:pPr lvl="2"/>
            <a:r>
              <a:rPr lang="zh-CN" altLang="en-US" dirty="0"/>
              <a:t>传统状态机需要在代码里写一个很大的</a:t>
            </a:r>
            <a:r>
              <a:rPr lang="en-US" altLang="zh-CN" dirty="0"/>
              <a:t>switch…case</a:t>
            </a:r>
            <a:r>
              <a:rPr lang="zh-CN" altLang="en-US" dirty="0"/>
              <a:t>来处理状态</a:t>
            </a:r>
            <a:endParaRPr lang="en-US" altLang="zh-CN" dirty="0"/>
          </a:p>
          <a:p>
            <a:pPr lvl="1"/>
            <a:r>
              <a:rPr lang="en-US" altLang="zh-CN" dirty="0"/>
              <a:t> Unity</a:t>
            </a:r>
            <a:r>
              <a:rPr lang="zh-CN" altLang="en-US" dirty="0"/>
              <a:t>提供了可视化的编辑工具</a:t>
            </a:r>
            <a:endParaRPr lang="en-US" altLang="zh-CN" dirty="0"/>
          </a:p>
          <a:p>
            <a:pPr lvl="2"/>
            <a:r>
              <a:rPr lang="zh-CN" altLang="en-US" dirty="0"/>
              <a:t>提供了子状态机和动画混合的功能</a:t>
            </a:r>
            <a:endParaRPr lang="en-US" altLang="zh-CN" dirty="0"/>
          </a:p>
          <a:p>
            <a:pPr lvl="2"/>
            <a:r>
              <a:rPr lang="zh-CN" altLang="en-US" dirty="0"/>
              <a:t>提供了层的概念将动画进行分层编辑</a:t>
            </a:r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http://learn.unity.com/tutorial/animator-controllers-2019-3?language=en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0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系统状态：在</a:t>
            </a:r>
            <a:r>
              <a:rPr lang="en-US" altLang="zh-CN" dirty="0"/>
              <a:t>Project</a:t>
            </a:r>
            <a:r>
              <a:rPr lang="zh-CN" altLang="en-US" dirty="0"/>
              <a:t>窗口内创建</a:t>
            </a:r>
            <a:r>
              <a:rPr lang="en-US" altLang="zh-CN" dirty="0"/>
              <a:t>Animator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自动产生</a:t>
            </a:r>
            <a:endParaRPr lang="en-US" altLang="zh-CN" dirty="0"/>
          </a:p>
          <a:p>
            <a:pPr lvl="2"/>
            <a:r>
              <a:rPr lang="en-US" altLang="zh-CN" dirty="0"/>
              <a:t>Entry</a:t>
            </a:r>
          </a:p>
          <a:p>
            <a:pPr lvl="3"/>
            <a:r>
              <a:rPr lang="zh-CN" altLang="en-US" dirty="0"/>
              <a:t>当前控制器初始状态。右击该状态，选择</a:t>
            </a:r>
            <a:r>
              <a:rPr lang="en-US" altLang="zh-CN" dirty="0"/>
              <a:t>Make Transition</a:t>
            </a:r>
            <a:r>
              <a:rPr lang="zh-CN" altLang="en-US" dirty="0"/>
              <a:t>即可连接新的状态</a:t>
            </a:r>
            <a:endParaRPr lang="en-US" altLang="zh-CN" dirty="0"/>
          </a:p>
          <a:p>
            <a:pPr lvl="2"/>
            <a:r>
              <a:rPr lang="en-US" altLang="zh-CN" dirty="0" err="1"/>
              <a:t>AnyState</a:t>
            </a:r>
            <a:endParaRPr lang="en-US" altLang="zh-CN" dirty="0"/>
          </a:p>
          <a:p>
            <a:pPr lvl="3"/>
            <a:r>
              <a:rPr lang="zh-CN" altLang="en-US" dirty="0"/>
              <a:t>比如角色死亡之类，需要从现有状态切换到另一个动画</a:t>
            </a:r>
            <a:endParaRPr lang="en-US" altLang="zh-CN" dirty="0"/>
          </a:p>
          <a:p>
            <a:pPr lvl="2"/>
            <a:r>
              <a:rPr lang="en-US" altLang="zh-CN" dirty="0"/>
              <a:t>Exit</a:t>
            </a:r>
          </a:p>
          <a:p>
            <a:pPr lvl="3"/>
            <a:r>
              <a:rPr lang="zh-CN" altLang="en-US" dirty="0"/>
              <a:t>状态机可以创建子状态，如果子状态需要回到父状态</a:t>
            </a:r>
            <a:r>
              <a:rPr lang="en-US" altLang="zh-CN" dirty="0"/>
              <a:t>Base Layer</a:t>
            </a:r>
            <a:r>
              <a:rPr lang="zh-CN" altLang="en-US" dirty="0"/>
              <a:t>，可以将子状态再连线到</a:t>
            </a:r>
            <a:r>
              <a:rPr lang="en-US" altLang="zh-CN" dirty="0"/>
              <a:t>Exit</a:t>
            </a:r>
            <a:r>
              <a:rPr lang="zh-CN" altLang="en-US" dirty="0"/>
              <a:t>状态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71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系统状态：在</a:t>
            </a:r>
            <a:r>
              <a:rPr lang="en-US" altLang="zh-CN" dirty="0"/>
              <a:t>Project</a:t>
            </a:r>
            <a:r>
              <a:rPr lang="zh-CN" altLang="en-US" dirty="0"/>
              <a:t>窗口内创建</a:t>
            </a:r>
            <a:r>
              <a:rPr lang="en-US" altLang="zh-CN" dirty="0"/>
              <a:t>Animator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  <a:r>
              <a:rPr lang="zh-CN" altLang="en-US" dirty="0"/>
              <a:t>自动产生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1EC136-F9B5-3C48-8AB3-F152C861C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0" y="2708920"/>
            <a:ext cx="7772400" cy="32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en-US" altLang="zh-CN" dirty="0"/>
              <a:t>Parameters</a:t>
            </a:r>
            <a:r>
              <a:rPr lang="zh-CN" altLang="en-US" dirty="0"/>
              <a:t>：决定切换到哪条状态</a:t>
            </a:r>
            <a:endParaRPr lang="en-US" altLang="zh-CN" dirty="0"/>
          </a:p>
          <a:p>
            <a:pPr lvl="2"/>
            <a:r>
              <a:rPr lang="zh-CN" altLang="en-US" dirty="0"/>
              <a:t>支持四种条件</a:t>
            </a:r>
            <a:endParaRPr lang="en-US" altLang="zh-CN" dirty="0"/>
          </a:p>
          <a:p>
            <a:pPr lvl="3"/>
            <a:r>
              <a:rPr lang="en-US" altLang="zh-CN" dirty="0"/>
              <a:t>Float</a:t>
            </a:r>
            <a:r>
              <a:rPr lang="zh-CN" altLang="en-US" dirty="0"/>
              <a:t>、</a:t>
            </a:r>
            <a:r>
              <a:rPr lang="en-US" altLang="zh-CN" dirty="0" err="1"/>
              <a:t>Int</a:t>
            </a:r>
            <a:r>
              <a:rPr lang="zh-CN" altLang="en-US" dirty="0"/>
              <a:t>、</a:t>
            </a:r>
            <a:r>
              <a:rPr lang="en-US" altLang="zh-CN" dirty="0" err="1"/>
              <a:t>Bool</a:t>
            </a:r>
            <a:r>
              <a:rPr lang="zh-CN" altLang="en-US" dirty="0"/>
              <a:t>和</a:t>
            </a:r>
            <a:r>
              <a:rPr lang="en-US" altLang="zh-CN" dirty="0"/>
              <a:t>Trigger</a:t>
            </a:r>
          </a:p>
          <a:p>
            <a:pPr lvl="3"/>
            <a:r>
              <a:rPr lang="zh-CN" altLang="en-US" dirty="0"/>
              <a:t>利用脚本更改</a:t>
            </a:r>
            <a:r>
              <a:rPr lang="en-US" altLang="zh-CN" dirty="0"/>
              <a:t>Parameters</a:t>
            </a:r>
            <a:r>
              <a:rPr lang="zh-CN" altLang="en-US" dirty="0"/>
              <a:t>完成动画状态切换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692C92-7EE5-4F4B-B718-6479C34A7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7" y="3284984"/>
            <a:ext cx="875978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7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实验八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动画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切换条件：决定切换到多条状态的哪一条</a:t>
            </a:r>
            <a:endParaRPr lang="en-US" altLang="zh-CN" dirty="0"/>
          </a:p>
          <a:p>
            <a:pPr lvl="2"/>
            <a:r>
              <a:rPr lang="zh-CN" altLang="en-US" dirty="0"/>
              <a:t>配置条件</a:t>
            </a:r>
            <a:endParaRPr lang="en-US" altLang="zh-CN" dirty="0"/>
          </a:p>
          <a:p>
            <a:pPr lvl="3"/>
            <a:r>
              <a:rPr lang="zh-CN" altLang="en-US" dirty="0"/>
              <a:t>单击两个状态之间的连线，然后在右下角添加满足的条件，支持添加多个条件，但同一时刻只能执行一个状态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D73F93-04B8-D046-8921-C4D1E5297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84984"/>
            <a:ext cx="880962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4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Animator Controller</a:t>
            </a:r>
          </a:p>
          <a:p>
            <a:pPr lvl="1"/>
            <a:r>
              <a:rPr lang="zh-CN" altLang="en-US" dirty="0"/>
              <a:t>状态机脚本</a:t>
            </a:r>
            <a:endParaRPr lang="en-US" altLang="zh-CN" dirty="0"/>
          </a:p>
          <a:p>
            <a:pPr lvl="2"/>
            <a:r>
              <a:rPr lang="zh-CN" altLang="en-US" dirty="0"/>
              <a:t>可以给每个状态添加一些状态事件</a:t>
            </a:r>
            <a:endParaRPr lang="en-US" altLang="zh-CN" dirty="0"/>
          </a:p>
          <a:p>
            <a:pPr lvl="2"/>
            <a:r>
              <a:rPr lang="zh-CN" altLang="en-US" dirty="0"/>
              <a:t>脚本也可以添加在子状态机上</a:t>
            </a:r>
            <a:endParaRPr lang="en-US" altLang="zh-CN" dirty="0"/>
          </a:p>
          <a:p>
            <a:pPr lvl="2"/>
            <a:r>
              <a:rPr lang="zh-CN" altLang="en-US" dirty="0"/>
              <a:t>此外，也可以序列化常用数据，如</a:t>
            </a:r>
            <a:r>
              <a:rPr lang="en-US" altLang="zh-CN" dirty="0" err="1"/>
              <a:t>int</a:t>
            </a:r>
            <a:r>
              <a:rPr lang="zh-CN" altLang="en-US" dirty="0"/>
              <a:t>、</a:t>
            </a:r>
            <a:r>
              <a:rPr lang="en-US" altLang="zh-CN" dirty="0"/>
              <a:t>string</a:t>
            </a:r>
            <a:r>
              <a:rPr lang="zh-CN" altLang="en-US" dirty="0"/>
              <a:t>、</a:t>
            </a:r>
            <a:r>
              <a:rPr lang="en-US" altLang="zh-CN" dirty="0" err="1"/>
              <a:t>bool</a:t>
            </a:r>
            <a:r>
              <a:rPr lang="zh-CN" altLang="en-US" dirty="0"/>
              <a:t>和</a:t>
            </a:r>
            <a:r>
              <a:rPr lang="en-US" altLang="zh-CN" dirty="0"/>
              <a:t>object</a:t>
            </a:r>
          </a:p>
          <a:p>
            <a:pPr lvl="2"/>
            <a:r>
              <a:rPr lang="zh-CN" altLang="en-US" dirty="0"/>
              <a:t>例：将以下脚本挂载到设为</a:t>
            </a:r>
            <a:r>
              <a:rPr lang="en-US" altLang="zh-CN" dirty="0"/>
              <a:t>Trigger</a:t>
            </a:r>
            <a:r>
              <a:rPr lang="zh-CN" altLang="en-US" dirty="0"/>
              <a:t>的碰撞体上，玩家物体接触碰撞体时触发动画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D848B6-44CF-6244-89A2-1BACB3B1F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89040"/>
            <a:ext cx="4022980" cy="28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39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Timeline</a:t>
            </a:r>
            <a:r>
              <a:rPr lang="zh-CN" altLang="en-US" dirty="0"/>
              <a:t>编辑器：各种组件的汇总，不只包括动画</a:t>
            </a:r>
            <a:endParaRPr lang="en-US" altLang="zh-CN" dirty="0"/>
          </a:p>
          <a:p>
            <a:pPr lvl="1"/>
            <a:r>
              <a:rPr lang="zh-CN" altLang="en-US" dirty="0"/>
              <a:t>可用于编辑游戏内剧情动画</a:t>
            </a:r>
            <a:endParaRPr lang="en-US" altLang="zh-CN" dirty="0"/>
          </a:p>
          <a:p>
            <a:pPr lvl="1"/>
            <a:r>
              <a:rPr lang="zh-CN" altLang="en-US" dirty="0"/>
              <a:t>可以添加：模型、动画、声音和</a:t>
            </a:r>
            <a:r>
              <a:rPr lang="en-US" altLang="zh-CN" dirty="0"/>
              <a:t>Prefab</a:t>
            </a:r>
            <a:r>
              <a:rPr lang="zh-CN" altLang="en-US" dirty="0"/>
              <a:t>等常用组件</a:t>
            </a:r>
            <a:endParaRPr lang="en-US" altLang="zh-CN" dirty="0"/>
          </a:p>
          <a:p>
            <a:pPr lvl="1"/>
            <a:r>
              <a:rPr lang="zh-CN" altLang="en-US" dirty="0"/>
              <a:t>提供了自定义脚本来拓展编辑内容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可参考教程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https://learn.unity.com/tutorial/creating-keyframed-animation-in-timeline-2019-3?language=en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903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Timeline</a:t>
            </a:r>
            <a:r>
              <a:rPr lang="zh-CN" altLang="en-US" dirty="0"/>
              <a:t>编辑器</a:t>
            </a:r>
            <a:endParaRPr lang="en-US" altLang="zh-CN" dirty="0"/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Timeline</a:t>
            </a:r>
          </a:p>
          <a:p>
            <a:pPr lvl="2"/>
            <a:r>
              <a:rPr lang="en-US" altLang="zh-CN" dirty="0"/>
              <a:t>Project</a:t>
            </a:r>
            <a:r>
              <a:rPr lang="zh-CN" altLang="en-US" dirty="0"/>
              <a:t>视图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</a:p>
          <a:p>
            <a:pPr lvl="1"/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r>
              <a:rPr lang="zh-CN" altLang="en-US" dirty="0"/>
              <a:t>打开编辑窗口，单击</a:t>
            </a:r>
            <a:r>
              <a:rPr lang="en-US" altLang="zh-CN" dirty="0"/>
              <a:t>Add</a:t>
            </a:r>
            <a:r>
              <a:rPr lang="zh-CN" altLang="en-US" dirty="0"/>
              <a:t>添加轨迹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Timeline</a:t>
            </a:r>
            <a:r>
              <a:rPr lang="zh-CN" altLang="en-US" dirty="0"/>
              <a:t>资源添加到</a:t>
            </a:r>
            <a:r>
              <a:rPr lang="en-US" altLang="zh-CN" dirty="0"/>
              <a:t>Hierarchy</a:t>
            </a:r>
            <a:r>
              <a:rPr lang="zh-CN" altLang="en-US" dirty="0"/>
              <a:t>视图中需要编辑的对象</a:t>
            </a:r>
            <a:endParaRPr lang="en-US" altLang="zh-CN" dirty="0"/>
          </a:p>
          <a:p>
            <a:pPr lvl="3"/>
            <a:r>
              <a:rPr lang="en-US" altLang="zh-CN" dirty="0"/>
              <a:t>Track Group</a:t>
            </a:r>
            <a:r>
              <a:rPr lang="zh-CN" altLang="en-US" dirty="0"/>
              <a:t>：将多轨迹分组，便于管理</a:t>
            </a:r>
            <a:endParaRPr lang="en-US" altLang="zh-CN" dirty="0"/>
          </a:p>
          <a:p>
            <a:pPr lvl="3"/>
            <a:r>
              <a:rPr lang="en-US" altLang="zh-CN" dirty="0"/>
              <a:t>Activation Track</a:t>
            </a:r>
            <a:r>
              <a:rPr lang="zh-CN" altLang="en-US" dirty="0"/>
              <a:t>：绑定游戏对象后，</a:t>
            </a:r>
            <a:endParaRPr lang="en-US" altLang="zh-CN" dirty="0"/>
          </a:p>
          <a:p>
            <a:pPr lvl="3"/>
            <a:r>
              <a:rPr lang="en-US" altLang="zh-CN" dirty="0"/>
              <a:t>Animation Track</a:t>
            </a:r>
            <a:r>
              <a:rPr lang="zh-CN" altLang="en-US" dirty="0"/>
              <a:t>：需先绑定</a:t>
            </a:r>
            <a:r>
              <a:rPr lang="en-US" altLang="zh-CN" dirty="0"/>
              <a:t>Animator</a:t>
            </a:r>
            <a:r>
              <a:rPr lang="zh-CN" altLang="en-US" dirty="0"/>
              <a:t>组件，在时间线中编辑动画的</a:t>
            </a:r>
            <a:r>
              <a:rPr lang="en-US" altLang="zh-CN" dirty="0"/>
              <a:t>Transform</a:t>
            </a:r>
            <a:r>
              <a:rPr lang="zh-CN" altLang="en-US" dirty="0"/>
              <a:t>信息</a:t>
            </a:r>
            <a:endParaRPr lang="en-US" altLang="zh-CN" dirty="0"/>
          </a:p>
          <a:p>
            <a:pPr lvl="3"/>
            <a:r>
              <a:rPr lang="en-US" altLang="zh-CN" dirty="0"/>
              <a:t>Audio Track</a:t>
            </a:r>
            <a:r>
              <a:rPr lang="zh-CN" altLang="en-US" dirty="0"/>
              <a:t>：需绑定音频文件，在时间线中设置音频轨迹</a:t>
            </a:r>
            <a:endParaRPr lang="en-US" altLang="zh-CN" dirty="0"/>
          </a:p>
          <a:p>
            <a:pPr lvl="3"/>
            <a:r>
              <a:rPr lang="en-US" altLang="zh-CN" dirty="0"/>
              <a:t>Control Track</a:t>
            </a:r>
            <a:r>
              <a:rPr lang="zh-CN" altLang="en-US" dirty="0"/>
              <a:t>：需绑定</a:t>
            </a:r>
            <a:r>
              <a:rPr lang="en-US" altLang="zh-CN" dirty="0"/>
              <a:t>Prefab</a:t>
            </a:r>
            <a:r>
              <a:rPr lang="zh-CN" altLang="en-US" dirty="0"/>
              <a:t>，可在时间线中动态实例化并且挂在某个节点下</a:t>
            </a:r>
            <a:endParaRPr lang="en-US" altLang="zh-CN" dirty="0"/>
          </a:p>
          <a:p>
            <a:pPr lvl="3"/>
            <a:r>
              <a:rPr lang="en-US" altLang="zh-CN" dirty="0"/>
              <a:t>Playable Track</a:t>
            </a:r>
            <a:r>
              <a:rPr lang="zh-CN" altLang="en-US" dirty="0"/>
              <a:t>：可在脚本中灵活地动态扩展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148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导入</a:t>
            </a:r>
            <a:r>
              <a:rPr lang="en-US" altLang="zh-CN" dirty="0"/>
              <a:t>Robot</a:t>
            </a:r>
            <a:r>
              <a:rPr lang="zh-CN" altLang="en-US" dirty="0"/>
              <a:t>角色资源</a:t>
            </a:r>
            <a:endParaRPr lang="en-US" altLang="zh-CN" dirty="0"/>
          </a:p>
          <a:p>
            <a:pPr lvl="1"/>
            <a:r>
              <a:rPr lang="en-US" altLang="zh-CN" dirty="0"/>
              <a:t>Assets &gt; Impost Package &gt; Custom Package &gt; </a:t>
            </a:r>
            <a:r>
              <a:rPr lang="zh-CN" altLang="en-US" dirty="0"/>
              <a:t>选中</a:t>
            </a:r>
            <a:r>
              <a:rPr lang="en-US" altLang="zh-CN" dirty="0" err="1"/>
              <a:t>Robot.unitypackage</a:t>
            </a:r>
            <a:endParaRPr lang="en-US" altLang="zh-CN" dirty="0"/>
          </a:p>
          <a:p>
            <a:pPr lvl="1"/>
            <a:r>
              <a:rPr lang="zh-CN" altLang="en-US" dirty="0"/>
              <a:t>在路径</a:t>
            </a:r>
            <a:r>
              <a:rPr lang="en-US" altLang="zh-CN" dirty="0"/>
              <a:t>Assets/Plugins/</a:t>
            </a:r>
            <a:r>
              <a:rPr lang="en-US" altLang="zh-CN" dirty="0" err="1"/>
              <a:t>ArmorWarrior</a:t>
            </a:r>
            <a:r>
              <a:rPr lang="en-US" altLang="zh-CN" dirty="0"/>
              <a:t>/Prefabs</a:t>
            </a:r>
            <a:r>
              <a:rPr lang="zh-CN" altLang="en-US" dirty="0"/>
              <a:t>下找到</a:t>
            </a:r>
            <a:r>
              <a:rPr lang="en-US" altLang="zh-CN" dirty="0" err="1"/>
              <a:t>Arm.model</a:t>
            </a:r>
            <a:r>
              <a:rPr lang="zh-CN" altLang="en-US" dirty="0"/>
              <a:t>的预设体</a:t>
            </a:r>
            <a:endParaRPr lang="en-US" altLang="zh-CN" dirty="0"/>
          </a:p>
          <a:p>
            <a:pPr lvl="1"/>
            <a:r>
              <a:rPr lang="zh-CN" altLang="en-US" dirty="0"/>
              <a:t>鼠标左键按住预设体，拖动到场景中</a:t>
            </a: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导入</a:t>
            </a:r>
            <a:r>
              <a:rPr lang="en-US" altLang="zh-CN" dirty="0"/>
              <a:t>Robot</a:t>
            </a:r>
            <a:r>
              <a:rPr lang="zh-CN" altLang="en-US" dirty="0"/>
              <a:t>角色资源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ACEBDE-28CB-E848-9346-76BCB31F6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3" y="1700808"/>
            <a:ext cx="8286267" cy="42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60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设置机器人的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en-US" altLang="zh-CN" dirty="0"/>
              <a:t>Project-&gt;Create-&gt;Animator Controller</a:t>
            </a:r>
          </a:p>
          <a:p>
            <a:pPr lvl="1"/>
            <a:r>
              <a:rPr lang="zh-CN" altLang="en-US" dirty="0"/>
              <a:t>替换机器人</a:t>
            </a:r>
            <a:r>
              <a:rPr lang="en-US" altLang="zh-CN" dirty="0"/>
              <a:t>Animator</a:t>
            </a:r>
            <a:r>
              <a:rPr lang="zh-CN" altLang="en-US" dirty="0"/>
              <a:t>组件中原有的</a:t>
            </a:r>
            <a:r>
              <a:rPr lang="en-US" altLang="zh-CN" dirty="0"/>
              <a:t>Controller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5883A-B280-BB4E-AA95-12CB34446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852936"/>
            <a:ext cx="717924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9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8122096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设置机器人的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在路径</a:t>
            </a:r>
            <a:r>
              <a:rPr lang="en-US" altLang="zh-CN" dirty="0"/>
              <a:t>Assets/Plugins/</a:t>
            </a:r>
            <a:r>
              <a:rPr lang="en-US" altLang="zh-CN" dirty="0" err="1"/>
              <a:t>ArmorWarrior</a:t>
            </a:r>
            <a:r>
              <a:rPr lang="en-US" altLang="zh-CN" dirty="0"/>
              <a:t>/Prefabs</a:t>
            </a:r>
            <a:r>
              <a:rPr lang="zh-CN" altLang="en-US" dirty="0"/>
              <a:t>下找到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Clip</a:t>
            </a:r>
            <a:r>
              <a:rPr lang="zh-CN" altLang="en-US" dirty="0"/>
              <a:t>：</a:t>
            </a:r>
            <a:r>
              <a:rPr lang="en-US" altLang="zh-CN" dirty="0"/>
              <a:t>Idle01</a:t>
            </a:r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Idle</a:t>
            </a:r>
            <a:r>
              <a:rPr lang="zh-CN" altLang="en-US" dirty="0"/>
              <a:t>动画用鼠标拖到控制器中，</a:t>
            </a:r>
            <a:r>
              <a:rPr lang="en-US" altLang="zh-CN" dirty="0"/>
              <a:t>Entry</a:t>
            </a:r>
            <a:r>
              <a:rPr lang="zh-CN" altLang="en-US" dirty="0"/>
              <a:t>会自动连接一条橙线到动画</a:t>
            </a:r>
            <a:endParaRPr lang="en-US" altLang="zh-CN" dirty="0"/>
          </a:p>
          <a:p>
            <a:pPr lvl="2"/>
            <a:r>
              <a:rPr lang="zh-CN" altLang="en-US" dirty="0"/>
              <a:t>右击选择</a:t>
            </a:r>
            <a:r>
              <a:rPr lang="en-US" altLang="zh-CN" dirty="0" err="1"/>
              <a:t>SetStateMachineDefault</a:t>
            </a:r>
            <a:r>
              <a:rPr lang="en-US" altLang="zh-CN" dirty="0"/>
              <a:t> State</a:t>
            </a:r>
            <a:r>
              <a:rPr lang="zh-CN" altLang="en-US" dirty="0"/>
              <a:t>可以更换其他动画为默认动画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A98599-37E3-1F4A-9ADE-EF8701B20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17031"/>
            <a:ext cx="8712968" cy="292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52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设置机器人的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将死亡动画</a:t>
            </a:r>
            <a:r>
              <a:rPr lang="en-US" altLang="zh-CN" dirty="0"/>
              <a:t>dead01</a:t>
            </a:r>
            <a:r>
              <a:rPr lang="zh-CN" altLang="en-US" dirty="0"/>
              <a:t>用鼠标拖到控制器中，在</a:t>
            </a:r>
            <a:r>
              <a:rPr lang="en-US" altLang="zh-CN" dirty="0" err="1"/>
              <a:t>AnyState</a:t>
            </a:r>
            <a:r>
              <a:rPr lang="zh-CN" altLang="en-US" dirty="0"/>
              <a:t>右击鼠标，选择</a:t>
            </a:r>
            <a:r>
              <a:rPr lang="en-US" altLang="zh-CN" dirty="0"/>
              <a:t>Make Transition</a:t>
            </a:r>
            <a:r>
              <a:rPr lang="zh-CN" altLang="en-US" dirty="0"/>
              <a:t>并将其连接到死亡动画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2203DF-D74B-014F-94A1-43BC45148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3" y="2708920"/>
            <a:ext cx="879267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4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设置机器人基础状态机</a:t>
            </a:r>
            <a:endParaRPr lang="en-US" altLang="zh-CN" dirty="0"/>
          </a:p>
          <a:p>
            <a:pPr lvl="1"/>
            <a:r>
              <a:rPr lang="zh-CN" altLang="en-US" dirty="0"/>
              <a:t>编辑</a:t>
            </a:r>
            <a:r>
              <a:rPr lang="en-US" altLang="zh-CN" dirty="0"/>
              <a:t>Robot</a:t>
            </a:r>
            <a:r>
              <a:rPr lang="zh-CN" altLang="en-US" dirty="0"/>
              <a:t>动画控制器</a:t>
            </a:r>
            <a:endParaRPr lang="en-US" altLang="zh-CN" dirty="0"/>
          </a:p>
          <a:p>
            <a:pPr lvl="2"/>
            <a:r>
              <a:rPr lang="zh-CN" altLang="en-US" dirty="0"/>
              <a:t>添加剩余动画片段，将它们彼此进行合理的链接，以方便跳转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D6E176-4C2D-DC4B-93B4-78386125F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2" y="2708920"/>
            <a:ext cx="881946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0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掌握动画制作方法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添加状态机之间的切换</a:t>
            </a:r>
            <a:endParaRPr lang="en-US" altLang="zh-CN" dirty="0"/>
          </a:p>
          <a:p>
            <a:pPr lvl="2"/>
            <a:r>
              <a:rPr lang="zh-CN" altLang="en-US" dirty="0"/>
              <a:t>打开</a:t>
            </a:r>
            <a:r>
              <a:rPr lang="en-US" altLang="zh-CN" dirty="0" err="1"/>
              <a:t>RobotController</a:t>
            </a:r>
            <a:r>
              <a:rPr lang="zh-CN" altLang="en-US" dirty="0"/>
              <a:t>的</a:t>
            </a:r>
            <a:r>
              <a:rPr lang="en-US" altLang="zh-CN" dirty="0" err="1"/>
              <a:t>Paramters</a:t>
            </a:r>
            <a:r>
              <a:rPr lang="zh-CN" altLang="en-US" dirty="0"/>
              <a:t>视图，点击右上角“</a:t>
            </a:r>
            <a:r>
              <a:rPr lang="en-US" altLang="zh-CN" dirty="0"/>
              <a:t>+</a:t>
            </a:r>
            <a:r>
              <a:rPr lang="zh-CN" altLang="en-US" dirty="0"/>
              <a:t>”，选择</a:t>
            </a:r>
            <a:r>
              <a:rPr lang="en-US" altLang="zh-CN" dirty="0"/>
              <a:t>Trigger</a:t>
            </a:r>
            <a:r>
              <a:rPr lang="zh-CN" altLang="en-US" dirty="0"/>
              <a:t>，并命名为</a:t>
            </a:r>
            <a:r>
              <a:rPr lang="en-US" altLang="zh-CN" dirty="0"/>
              <a:t>Dead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6CA6E5-7B88-A246-91CE-5D05BA5FE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46360"/>
            <a:ext cx="8856984" cy="39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5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添加状态机之间的切换</a:t>
            </a:r>
            <a:endParaRPr lang="en-US" altLang="zh-CN" dirty="0"/>
          </a:p>
          <a:p>
            <a:pPr lvl="2"/>
            <a:r>
              <a:rPr lang="zh-CN" altLang="en-US" dirty="0"/>
              <a:t>选中两个动画状态之间的白线</a:t>
            </a:r>
            <a:endParaRPr lang="en-US" altLang="zh-CN" dirty="0"/>
          </a:p>
          <a:p>
            <a:pPr lvl="2"/>
            <a:r>
              <a:rPr lang="zh-CN" altLang="en-US" dirty="0"/>
              <a:t>在右侧视图中可以看到</a:t>
            </a:r>
            <a:r>
              <a:rPr lang="en-US" altLang="zh-CN" dirty="0"/>
              <a:t>Conditions</a:t>
            </a:r>
            <a:r>
              <a:rPr lang="zh-CN" altLang="en-US" dirty="0"/>
              <a:t>属性为空，点击右下角“</a:t>
            </a:r>
            <a:r>
              <a:rPr lang="en-US" altLang="zh-CN" dirty="0"/>
              <a:t>+</a:t>
            </a:r>
            <a:r>
              <a:rPr lang="zh-CN" altLang="en-US" dirty="0"/>
              <a:t>”用</a:t>
            </a:r>
            <a:r>
              <a:rPr lang="en-US" altLang="zh-CN" dirty="0"/>
              <a:t>Parameters</a:t>
            </a:r>
            <a:r>
              <a:rPr lang="zh-CN" altLang="en-US" dirty="0"/>
              <a:t>添加的状态转换的条件</a:t>
            </a:r>
            <a:endParaRPr lang="en-US" altLang="zh-CN" dirty="0"/>
          </a:p>
          <a:p>
            <a:pPr lvl="2"/>
            <a:r>
              <a:rPr lang="zh-CN" altLang="en-US" dirty="0"/>
              <a:t>这里默认会使用唯一的</a:t>
            </a:r>
            <a:r>
              <a:rPr lang="en-US" altLang="zh-CN" dirty="0"/>
              <a:t>Parameters</a:t>
            </a:r>
            <a:r>
              <a:rPr lang="zh-CN" altLang="en-US" dirty="0"/>
              <a:t>，即</a:t>
            </a:r>
            <a:r>
              <a:rPr lang="en-US" altLang="zh-CN" dirty="0"/>
              <a:t>Dead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7D6EBB-72D5-1348-9436-781A7F837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2" y="3140968"/>
            <a:ext cx="88643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5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编写控制角色动画的脚本（下图仅为基本模板，需自行补充）</a:t>
            </a:r>
            <a:endParaRPr lang="en-US" altLang="zh-CN" dirty="0"/>
          </a:p>
          <a:p>
            <a:pPr lvl="2"/>
            <a:r>
              <a:rPr lang="zh-CN" altLang="en-US" dirty="0"/>
              <a:t>获取动画控制器</a:t>
            </a:r>
            <a:endParaRPr lang="en-US" altLang="zh-CN" dirty="0"/>
          </a:p>
          <a:p>
            <a:pPr lvl="2"/>
            <a:r>
              <a:rPr lang="zh-CN" altLang="en-US" dirty="0"/>
              <a:t>通过动画控制器触发动画切换条件</a:t>
            </a:r>
            <a:endParaRPr lang="en-US" altLang="zh-CN" dirty="0"/>
          </a:p>
          <a:p>
            <a:pPr lvl="2"/>
            <a:r>
              <a:rPr lang="zh-CN" altLang="en-US" dirty="0"/>
              <a:t>将脚本挂载到</a:t>
            </a:r>
            <a:r>
              <a:rPr lang="en-US" altLang="zh-CN" dirty="0"/>
              <a:t>NPC</a:t>
            </a:r>
            <a:r>
              <a:rPr lang="zh-CN" altLang="en-US" dirty="0"/>
              <a:t>角色上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140968"/>
            <a:ext cx="4853533" cy="33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54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选择并加入合适的动画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编写脚本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实现用键盘控制角色移动和动画切换</a:t>
            </a:r>
            <a:endParaRPr lang="en-US" altLang="zh-CN" dirty="0"/>
          </a:p>
          <a:p>
            <a:pPr lvl="1"/>
            <a:r>
              <a:rPr lang="en-US" altLang="zh-CN" dirty="0"/>
              <a:t>WSAD</a:t>
            </a:r>
            <a:r>
              <a:rPr lang="zh-CN" altLang="en-US" dirty="0"/>
              <a:t>分别控制前后左右移动</a:t>
            </a:r>
            <a:endParaRPr lang="en-US" altLang="zh-CN" dirty="0"/>
          </a:p>
          <a:p>
            <a:pPr lvl="1"/>
            <a:r>
              <a:rPr lang="zh-CN" altLang="en-US" dirty="0"/>
              <a:t>空格让角色跳跃</a:t>
            </a:r>
            <a:endParaRPr lang="en-US" altLang="zh-CN" dirty="0"/>
          </a:p>
          <a:p>
            <a:pPr lvl="1"/>
            <a:r>
              <a:rPr lang="en-US" altLang="zh-CN" dirty="0"/>
              <a:t>U</a:t>
            </a:r>
            <a:r>
              <a:rPr lang="zh-CN" altLang="en-US" dirty="0"/>
              <a:t>键攻击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186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34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角色动画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72B58-256E-48A8-94ED-4B11F72D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81F98-A98F-492B-A824-C84764E49C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https://docs.unity3d.com/2021.2/Documentation/Manual/AnimationSection.html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E3AAEE-2B74-E649-AC97-CC654DDBE2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13"/>
          <a:stretch/>
        </p:blipFill>
        <p:spPr>
          <a:xfrm>
            <a:off x="104986" y="1988840"/>
            <a:ext cx="893402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3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A085-BDB6-47DB-890B-392E48FF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17715-94E7-4E19-BC13-12C950FAF2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Legacy</a:t>
            </a:r>
            <a:r>
              <a:rPr lang="zh-CN" altLang="en-US" dirty="0"/>
              <a:t>动画系统</a:t>
            </a:r>
            <a:endParaRPr lang="en-US" altLang="zh-CN" dirty="0"/>
          </a:p>
          <a:p>
            <a:pPr lvl="1"/>
            <a:r>
              <a:rPr lang="zh-CN" altLang="en-US" dirty="0"/>
              <a:t>早期版本采用，不再推荐</a:t>
            </a:r>
            <a:endParaRPr lang="en-US" altLang="zh-CN" dirty="0"/>
          </a:p>
          <a:p>
            <a:pPr lvl="1"/>
            <a:r>
              <a:rPr lang="zh-CN" altLang="en-US" dirty="0"/>
              <a:t>设计初衷</a:t>
            </a:r>
            <a:endParaRPr lang="en-US" altLang="zh-CN" dirty="0"/>
          </a:p>
          <a:p>
            <a:pPr lvl="2"/>
            <a:r>
              <a:rPr lang="zh-CN" altLang="en-US" dirty="0"/>
              <a:t>开发者可以完全通过代码控制动画播放，不必依赖于状态机</a:t>
            </a:r>
            <a:endParaRPr lang="en-US" altLang="zh-CN" dirty="0"/>
          </a:p>
          <a:p>
            <a:pPr lvl="1"/>
            <a:r>
              <a:rPr lang="zh-CN" altLang="en-US" dirty="0"/>
              <a:t>使用简单，但功能有很大局限，尤其项目越大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421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动画系统（当前版本）</a:t>
            </a:r>
            <a:endParaRPr lang="en-US" altLang="zh-CN" dirty="0"/>
          </a:p>
          <a:p>
            <a:pPr lvl="1"/>
            <a:r>
              <a:rPr lang="zh-CN" altLang="en-US" dirty="0"/>
              <a:t>简易上手的工作流，轻松创建和设置各种</a:t>
            </a:r>
            <a:r>
              <a:rPr lang="en-US" altLang="zh-CN" dirty="0"/>
              <a:t>Unity</a:t>
            </a:r>
            <a:r>
              <a:rPr lang="zh-CN" altLang="en-US" dirty="0"/>
              <a:t>元素的动画，包括游戏对象、角色和属性</a:t>
            </a:r>
            <a:endParaRPr lang="en-US" altLang="zh-CN" dirty="0"/>
          </a:p>
          <a:p>
            <a:pPr lvl="1"/>
            <a:r>
              <a:rPr lang="zh-CN" altLang="en-US" dirty="0"/>
              <a:t>动画</a:t>
            </a:r>
            <a:r>
              <a:rPr lang="en-US" altLang="zh-CN" dirty="0"/>
              <a:t>Animation</a:t>
            </a:r>
          </a:p>
          <a:p>
            <a:pPr lvl="2"/>
            <a:r>
              <a:rPr lang="zh-CN" altLang="en-US" dirty="0"/>
              <a:t>支持</a:t>
            </a:r>
            <a:r>
              <a:rPr lang="en-US" altLang="zh-CN" dirty="0"/>
              <a:t>Unity</a:t>
            </a:r>
            <a:r>
              <a:rPr lang="zh-CN" altLang="en-US" dirty="0"/>
              <a:t>中所创建的</a:t>
            </a:r>
            <a:r>
              <a:rPr lang="en-US" altLang="zh-CN" dirty="0"/>
              <a:t>animation clips</a:t>
            </a:r>
            <a:r>
              <a:rPr lang="zh-CN" altLang="en-US" dirty="0"/>
              <a:t>和</a:t>
            </a:r>
            <a:r>
              <a:rPr lang="en-US" altLang="zh-CN" dirty="0"/>
              <a:t>animation</a:t>
            </a:r>
          </a:p>
          <a:p>
            <a:pPr lvl="2"/>
            <a:r>
              <a:rPr lang="zh-CN" altLang="en-US" dirty="0"/>
              <a:t>方便预览</a:t>
            </a:r>
            <a:r>
              <a:rPr lang="en-US" altLang="zh-CN" dirty="0"/>
              <a:t>animation clips</a:t>
            </a:r>
            <a:r>
              <a:rPr lang="zh-CN" altLang="en-US" dirty="0"/>
              <a:t>以及动画片段之间的切换互动</a:t>
            </a:r>
            <a:endParaRPr lang="en-US" altLang="zh-CN" dirty="0"/>
          </a:p>
          <a:p>
            <a:pPr lvl="2"/>
            <a:r>
              <a:rPr lang="zh-CN" altLang="en-US" dirty="0"/>
              <a:t>通过可视化编辑工具创建和管理动画之间的复杂互动</a:t>
            </a:r>
            <a:endParaRPr lang="en-US" altLang="zh-CN" dirty="0"/>
          </a:p>
          <a:p>
            <a:pPr lvl="2"/>
            <a:r>
              <a:rPr lang="zh-CN" altLang="en-US" dirty="0"/>
              <a:t>支持动画的分层和遮罩</a:t>
            </a:r>
            <a:endParaRPr lang="en-US" altLang="zh-CN" dirty="0"/>
          </a:p>
          <a:p>
            <a:pPr lvl="1"/>
            <a:r>
              <a:rPr lang="zh-CN" altLang="en-US" dirty="0"/>
              <a:t>骨骼</a:t>
            </a:r>
            <a:r>
              <a:rPr lang="en-US" altLang="zh-CN" dirty="0"/>
              <a:t>Rig</a:t>
            </a:r>
          </a:p>
          <a:p>
            <a:pPr lvl="2"/>
            <a:r>
              <a:rPr lang="zh-CN" altLang="en-US" dirty="0"/>
              <a:t>支持人形动画</a:t>
            </a:r>
            <a:r>
              <a:rPr lang="en-US" altLang="zh-CN" dirty="0"/>
              <a:t>retargeting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（同一动画用在不同模型骨骼上）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zh-CN" altLang="en-US" dirty="0"/>
              <a:t>使用不同逻辑来使得身体的不同部位产生动画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062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4BF27-8368-4532-81C0-8578C1AE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CD4D5-7639-410D-BDB3-963CE8FD32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5385792" cy="4572000"/>
          </a:xfrm>
        </p:spPr>
        <p:txBody>
          <a:bodyPr/>
          <a:lstStyle/>
          <a:p>
            <a:r>
              <a:rPr lang="en-US" altLang="zh-CN" dirty="0" err="1"/>
              <a:t>Mecanim</a:t>
            </a:r>
            <a:r>
              <a:rPr lang="zh-CN" altLang="en-US" dirty="0"/>
              <a:t>动画系统：三个核心</a:t>
            </a:r>
            <a:endParaRPr lang="en-US" altLang="zh-CN" dirty="0"/>
          </a:p>
          <a:p>
            <a:pPr lvl="1"/>
            <a:r>
              <a:rPr lang="en-US" altLang="zh-CN" dirty="0"/>
              <a:t>Animation Clips</a:t>
            </a:r>
            <a:r>
              <a:rPr lang="zh-CN" altLang="en-US" dirty="0"/>
              <a:t>：即动画本身</a:t>
            </a:r>
            <a:endParaRPr lang="en-US" altLang="zh-CN" dirty="0"/>
          </a:p>
          <a:p>
            <a:pPr lvl="1"/>
            <a:r>
              <a:rPr lang="zh-CN" altLang="en-US" dirty="0"/>
              <a:t>包含丰富的动画信息：如特定对象的位置、旋转和其他属性的变化</a:t>
            </a:r>
            <a:endParaRPr lang="en-US" altLang="zh-CN" dirty="0"/>
          </a:p>
          <a:p>
            <a:pPr lvl="2"/>
            <a:r>
              <a:rPr lang="zh-CN" altLang="en-US" dirty="0"/>
              <a:t>支持从第三方软件（</a:t>
            </a:r>
            <a:r>
              <a:rPr lang="en-US" altLang="zh-CN" dirty="0"/>
              <a:t>Maya</a:t>
            </a:r>
            <a:r>
              <a:rPr lang="zh-CN" altLang="en-US" dirty="0"/>
              <a:t>、</a:t>
            </a:r>
            <a:r>
              <a:rPr lang="en-US" altLang="zh-CN" dirty="0"/>
              <a:t>3dsMax</a:t>
            </a:r>
            <a:r>
              <a:rPr lang="zh-CN" altLang="en-US" dirty="0"/>
              <a:t>等）导入动画片段</a:t>
            </a:r>
            <a:endParaRPr lang="en-US" altLang="zh-CN" dirty="0"/>
          </a:p>
          <a:p>
            <a:pPr lvl="2"/>
            <a:r>
              <a:rPr lang="zh-CN" altLang="en-US" dirty="0"/>
              <a:t>也可用内置的</a:t>
            </a:r>
            <a:r>
              <a:rPr lang="en-US" altLang="zh-CN" dirty="0"/>
              <a:t>Animation</a:t>
            </a:r>
            <a:r>
              <a:rPr lang="zh-CN" altLang="en-US" dirty="0"/>
              <a:t>编辑器创建（后文介绍）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0D31DE-B078-4D2A-BE6F-08260C89100A}"/>
              </a:ext>
            </a:extLst>
          </p:cNvPr>
          <p:cNvCxnSpPr>
            <a:cxnSpLocks/>
          </p:cNvCxnSpPr>
          <p:nvPr/>
        </p:nvCxnSpPr>
        <p:spPr>
          <a:xfrm>
            <a:off x="6127469" y="2924944"/>
            <a:ext cx="6047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FC8FA49-0992-45CB-AFC9-5D266B274CEB}"/>
              </a:ext>
            </a:extLst>
          </p:cNvPr>
          <p:cNvCxnSpPr>
            <a:cxnSpLocks/>
          </p:cNvCxnSpPr>
          <p:nvPr/>
        </p:nvCxnSpPr>
        <p:spPr>
          <a:xfrm>
            <a:off x="3851920" y="3764773"/>
            <a:ext cx="0" cy="456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E3961DA-8819-834C-8F9B-B66947639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24" y="104611"/>
            <a:ext cx="2249572" cy="65973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AA9083-267B-DD4A-8507-605C9D48C1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21088"/>
            <a:ext cx="6653443" cy="24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87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4673</TotalTime>
  <Words>1531</Words>
  <Application>Microsoft Office PowerPoint</Application>
  <PresentationFormat>全屏显示(4:3)</PresentationFormat>
  <Paragraphs>220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Calibri</vt:lpstr>
      <vt:lpstr>Franklin Gothic Book</vt:lpstr>
      <vt:lpstr>Perpetua</vt:lpstr>
      <vt:lpstr>Wingdings 2</vt:lpstr>
      <vt:lpstr>平衡</vt:lpstr>
      <vt:lpstr>游戏设计导论</vt:lpstr>
      <vt:lpstr>实验八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实验要求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xi feng</cp:lastModifiedBy>
  <cp:revision>280</cp:revision>
  <dcterms:modified xsi:type="dcterms:W3CDTF">2024-07-01T03:37:55Z</dcterms:modified>
</cp:coreProperties>
</file>